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4" r:id="rId8"/>
    <p:sldId id="269" r:id="rId9"/>
    <p:sldId id="270" r:id="rId10"/>
    <p:sldId id="275" r:id="rId11"/>
    <p:sldId id="271" r:id="rId12"/>
    <p:sldId id="272" r:id="rId13"/>
    <p:sldId id="276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121B3C-A784-4490-A445-C6445BC3D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Breve virá! </a:t>
            </a:r>
          </a:p>
          <a:p>
            <a:r>
              <a:rPr lang="pt-BR" dirty="0"/>
              <a:t>Breve virá! </a:t>
            </a:r>
          </a:p>
          <a:p>
            <a:r>
              <a:rPr lang="pt-BR" dirty="0"/>
              <a:t>Breve Jesus voltará!</a:t>
            </a:r>
          </a:p>
        </p:txBody>
      </p:sp>
    </p:spTree>
    <p:extLst>
      <p:ext uri="{BB962C8B-B14F-4D97-AF65-F5344CB8AC3E}">
        <p14:creationId xmlns:p14="http://schemas.microsoft.com/office/powerpoint/2010/main" val="371459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Guerras e fomes nos </a:t>
            </a:r>
          </a:p>
          <a:p>
            <a:r>
              <a:rPr lang="pt-BR" dirty="0"/>
              <a:t>dão a entender: </a:t>
            </a:r>
          </a:p>
          <a:p>
            <a:r>
              <a:rPr lang="pt-BR" dirty="0"/>
              <a:t>Breve Jesus voltará! </a:t>
            </a:r>
          </a:p>
        </p:txBody>
      </p:sp>
    </p:spTree>
    <p:extLst>
      <p:ext uri="{BB962C8B-B14F-4D97-AF65-F5344CB8AC3E}">
        <p14:creationId xmlns:p14="http://schemas.microsoft.com/office/powerpoint/2010/main" val="346120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Pelas catástrofes </a:t>
            </a:r>
          </a:p>
          <a:p>
            <a:r>
              <a:rPr lang="pt-BR" dirty="0"/>
              <a:t>pode-se ver: </a:t>
            </a:r>
          </a:p>
          <a:p>
            <a:r>
              <a:rPr lang="pt-BR" dirty="0"/>
              <a:t>Breve Jesus voltará!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11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121B3C-A784-4490-A445-C6445BC3D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Breve virá! </a:t>
            </a:r>
          </a:p>
          <a:p>
            <a:r>
              <a:rPr lang="pt-BR" dirty="0"/>
              <a:t>Breve virá! </a:t>
            </a:r>
          </a:p>
          <a:p>
            <a:r>
              <a:rPr lang="pt-BR" dirty="0"/>
              <a:t>Breve Jesus voltará!</a:t>
            </a:r>
          </a:p>
        </p:txBody>
      </p:sp>
    </p:spTree>
    <p:extLst>
      <p:ext uri="{BB962C8B-B14F-4D97-AF65-F5344CB8AC3E}">
        <p14:creationId xmlns:p14="http://schemas.microsoft.com/office/powerpoint/2010/main" val="83554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Servos de Deus, </a:t>
            </a:r>
          </a:p>
          <a:p>
            <a:r>
              <a:rPr lang="pt-BR" dirty="0"/>
              <a:t>a buzina tocai: </a:t>
            </a:r>
          </a:p>
          <a:p>
            <a:r>
              <a:rPr lang="pt-BR" dirty="0"/>
              <a:t>Breve Jesus voltará!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todo o mundo a </a:t>
            </a:r>
          </a:p>
          <a:p>
            <a:r>
              <a:rPr lang="pt-BR" dirty="0"/>
              <a:t>mensagem levai: </a:t>
            </a:r>
          </a:p>
          <a:p>
            <a:r>
              <a:rPr lang="pt-BR" dirty="0"/>
              <a:t>Breve Jesus voltará!</a:t>
            </a:r>
          </a:p>
        </p:txBody>
      </p:sp>
    </p:spTree>
    <p:extLst>
      <p:ext uri="{BB962C8B-B14F-4D97-AF65-F5344CB8AC3E}">
        <p14:creationId xmlns:p14="http://schemas.microsoft.com/office/powerpoint/2010/main" val="245856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121B3C-A784-4490-A445-C6445BC3D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Breve virá! </a:t>
            </a:r>
          </a:p>
          <a:p>
            <a:r>
              <a:rPr lang="pt-BR" dirty="0"/>
              <a:t>Breve virá! </a:t>
            </a:r>
          </a:p>
          <a:p>
            <a:r>
              <a:rPr lang="pt-BR" dirty="0"/>
              <a:t>Breve Jesus voltará!</a:t>
            </a:r>
          </a:p>
        </p:txBody>
      </p:sp>
    </p:spTree>
    <p:extLst>
      <p:ext uri="{BB962C8B-B14F-4D97-AF65-F5344CB8AC3E}">
        <p14:creationId xmlns:p14="http://schemas.microsoft.com/office/powerpoint/2010/main" val="425925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Crentes em Cristo, </a:t>
            </a:r>
          </a:p>
          <a:p>
            <a:r>
              <a:rPr lang="pt-BR" dirty="0"/>
              <a:t>depressa anunciai: </a:t>
            </a:r>
          </a:p>
          <a:p>
            <a:r>
              <a:rPr lang="pt-BR" dirty="0"/>
              <a:t>Breve Jesus voltará! </a:t>
            </a:r>
          </a:p>
        </p:txBody>
      </p:sp>
    </p:spTree>
    <p:extLst>
      <p:ext uri="{BB962C8B-B14F-4D97-AF65-F5344CB8AC3E}">
        <p14:creationId xmlns:p14="http://schemas.microsoft.com/office/powerpoint/2010/main" val="276595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Gratos, alegres, </a:t>
            </a:r>
          </a:p>
          <a:p>
            <a:r>
              <a:rPr lang="pt-BR" dirty="0"/>
              <a:t>contentes, cantai: </a:t>
            </a:r>
          </a:p>
          <a:p>
            <a:r>
              <a:rPr lang="pt-BR" dirty="0"/>
              <a:t>Breve Jesus voltará!</a:t>
            </a:r>
          </a:p>
        </p:txBody>
      </p:sp>
    </p:spTree>
    <p:extLst>
      <p:ext uri="{BB962C8B-B14F-4D97-AF65-F5344CB8AC3E}">
        <p14:creationId xmlns:p14="http://schemas.microsoft.com/office/powerpoint/2010/main" val="281832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121B3C-A784-4490-A445-C6445BC3D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Breve virá! </a:t>
            </a:r>
          </a:p>
          <a:p>
            <a:r>
              <a:rPr lang="pt-BR" dirty="0"/>
              <a:t>Breve virá! </a:t>
            </a:r>
          </a:p>
          <a:p>
            <a:r>
              <a:rPr lang="pt-BR" dirty="0"/>
              <a:t>Breve Jesus voltará!</a:t>
            </a:r>
          </a:p>
        </p:txBody>
      </p:sp>
    </p:spTree>
    <p:extLst>
      <p:ext uri="{BB962C8B-B14F-4D97-AF65-F5344CB8AC3E}">
        <p14:creationId xmlns:p14="http://schemas.microsoft.com/office/powerpoint/2010/main" val="342062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Montes e vales, </a:t>
            </a:r>
          </a:p>
          <a:p>
            <a:r>
              <a:rPr lang="pt-BR" dirty="0"/>
              <a:t>o som ecoai: </a:t>
            </a:r>
          </a:p>
          <a:p>
            <a:r>
              <a:rPr lang="pt-BR" dirty="0"/>
              <a:t>Breve Jesus voltará! </a:t>
            </a:r>
          </a:p>
        </p:txBody>
      </p:sp>
    </p:spTree>
    <p:extLst>
      <p:ext uri="{BB962C8B-B14F-4D97-AF65-F5344CB8AC3E}">
        <p14:creationId xmlns:p14="http://schemas.microsoft.com/office/powerpoint/2010/main" val="333758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 JESUS VOLTARÁ!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Ondas do mar, </a:t>
            </a:r>
          </a:p>
          <a:p>
            <a:r>
              <a:rPr lang="pt-BR" dirty="0"/>
              <a:t>a canção entoai: </a:t>
            </a:r>
          </a:p>
          <a:p>
            <a:r>
              <a:rPr lang="pt-BR" dirty="0"/>
              <a:t>Breve Jesus voltará! </a:t>
            </a:r>
          </a:p>
        </p:txBody>
      </p:sp>
    </p:spTree>
    <p:extLst>
      <p:ext uri="{BB962C8B-B14F-4D97-AF65-F5344CB8AC3E}">
        <p14:creationId xmlns:p14="http://schemas.microsoft.com/office/powerpoint/2010/main" val="3157153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197</Words>
  <Application>Microsoft Office PowerPoint</Application>
  <PresentationFormat>Apresentação na tela (16:9)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BREVE JESUS VOLTARÁ!</vt:lpstr>
      <vt:lpstr>BREVE JESUS VOLTARÁ!</vt:lpstr>
      <vt:lpstr>BREVE JESUS VOLTARÁ!</vt:lpstr>
      <vt:lpstr>BREVE JESUS VOLTARÁ!</vt:lpstr>
      <vt:lpstr>BREVE JESUS VOLTARÁ!</vt:lpstr>
      <vt:lpstr>BREVE JESUS VOLTARÁ!</vt:lpstr>
      <vt:lpstr>BREVE JESUS VOLTARÁ!</vt:lpstr>
      <vt:lpstr>BREVE JESUS VOLTARÁ!</vt:lpstr>
      <vt:lpstr>BREVE JESUS VOLTARÁ!</vt:lpstr>
      <vt:lpstr>BREVE JESUS VOLTARÁ!</vt:lpstr>
      <vt:lpstr>BREVE JESUS VOLTARÁ!</vt:lpstr>
      <vt:lpstr>BREVE JESUS VOLTARÁ!</vt:lpstr>
      <vt:lpstr>BREVE JESUS VOLTARÁ!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2019-06-12T21:52:12Z</dcterms:modified>
</cp:coreProperties>
</file>